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>
        <p:scale>
          <a:sx n="63" d="100"/>
          <a:sy n="63" d="100"/>
        </p:scale>
        <p:origin x="948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53C0-B653-4F40-A494-7115C8ADCD01}" type="datetimeFigureOut">
              <a:rPr lang="en-CA" smtClean="0"/>
              <a:t>2016-10-23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7BE9-A909-43DD-A1F5-EFFF21C2DE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030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53C0-B653-4F40-A494-7115C8ADCD01}" type="datetimeFigureOut">
              <a:rPr lang="en-CA" smtClean="0"/>
              <a:t>2016-10-23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7BE9-A909-43DD-A1F5-EFFF21C2DE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525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53C0-B653-4F40-A494-7115C8ADCD01}" type="datetimeFigureOut">
              <a:rPr lang="en-CA" smtClean="0"/>
              <a:t>2016-10-23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7BE9-A909-43DD-A1F5-EFFF21C2DE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248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53C0-B653-4F40-A494-7115C8ADCD01}" type="datetimeFigureOut">
              <a:rPr lang="en-CA" smtClean="0"/>
              <a:t>2016-10-23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7BE9-A909-43DD-A1F5-EFFF21C2DE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019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53C0-B653-4F40-A494-7115C8ADCD01}" type="datetimeFigureOut">
              <a:rPr lang="en-CA" smtClean="0"/>
              <a:t>2016-10-23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7BE9-A909-43DD-A1F5-EFFF21C2DE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525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53C0-B653-4F40-A494-7115C8ADCD01}" type="datetimeFigureOut">
              <a:rPr lang="en-CA" smtClean="0"/>
              <a:t>2016-10-23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7BE9-A909-43DD-A1F5-EFFF21C2DE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582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53C0-B653-4F40-A494-7115C8ADCD01}" type="datetimeFigureOut">
              <a:rPr lang="en-CA" smtClean="0"/>
              <a:t>2016-10-23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7BE9-A909-43DD-A1F5-EFFF21C2DE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349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53C0-B653-4F40-A494-7115C8ADCD01}" type="datetimeFigureOut">
              <a:rPr lang="en-CA" smtClean="0"/>
              <a:t>2016-10-23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7BE9-A909-43DD-A1F5-EFFF21C2DE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612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53C0-B653-4F40-A494-7115C8ADCD01}" type="datetimeFigureOut">
              <a:rPr lang="en-CA" smtClean="0"/>
              <a:t>2016-10-23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7BE9-A909-43DD-A1F5-EFFF21C2DE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316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53C0-B653-4F40-A494-7115C8ADCD01}" type="datetimeFigureOut">
              <a:rPr lang="en-CA" smtClean="0"/>
              <a:t>2016-10-23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7BE9-A909-43DD-A1F5-EFFF21C2DE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495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B53C0-B653-4F40-A494-7115C8ADCD01}" type="datetimeFigureOut">
              <a:rPr lang="en-CA" smtClean="0"/>
              <a:t>2016-10-23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7BE9-A909-43DD-A1F5-EFFF21C2DE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494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B53C0-B653-4F40-A494-7115C8ADCD01}" type="datetimeFigureOut">
              <a:rPr lang="en-CA" smtClean="0"/>
              <a:t>2016-10-23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37BE9-A909-43DD-A1F5-EFFF21C2DE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309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Conceptual question #1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i="1" dirty="0"/>
              <a:t>Discuss the following question with your group using the whiteboard as necessary.</a:t>
            </a:r>
          </a:p>
          <a:p>
            <a:pPr marL="0" indent="0">
              <a:buNone/>
            </a:pPr>
            <a:endParaRPr lang="en-CA" i="1" dirty="0"/>
          </a:p>
          <a:p>
            <a:pPr marL="0" indent="0">
              <a:buNone/>
            </a:pPr>
            <a:r>
              <a:rPr lang="en-CA" dirty="0"/>
              <a:t>If a bullet is fired horizontally, does it actually fly straight? Explain your choice using principles of physics.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6242" y="3812344"/>
            <a:ext cx="4907286" cy="279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430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Conceptual Question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/>
              <a:t>You’re just a happy monkey on the tree</a:t>
            </a:r>
            <a:br>
              <a:rPr lang="en-CA" dirty="0"/>
            </a:br>
            <a:r>
              <a:rPr lang="en-CA" dirty="0"/>
              <a:t>when a hunter appears and is aiming his </a:t>
            </a:r>
            <a:br>
              <a:rPr lang="en-CA" dirty="0"/>
            </a:br>
            <a:r>
              <a:rPr lang="en-CA" dirty="0"/>
              <a:t>gun right at you!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In desperation, you thought of a brilliant idea! The idea is to let go of the tree branch exactly when hunter fires his gun. Will you, the poor monkey, survive? </a:t>
            </a:r>
            <a:r>
              <a:rPr lang="en-CA" dirty="0"/>
              <a:t>Explain your choice using physics principles and writing down any assumptions you made.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You can use numbers to help start you off.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3503" y="142146"/>
            <a:ext cx="4782243" cy="3366958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7670800" y="801511"/>
            <a:ext cx="3683000" cy="2317862"/>
          </a:xfrm>
          <a:prstGeom prst="straightConnector1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084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Conceptual question #1</vt:lpstr>
      <vt:lpstr>Conceptual Question #2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question #1</dc:title>
  <dc:creator>luamiinnes1379@gmail.com</dc:creator>
  <cp:lastModifiedBy>luamiinnes1379@gmail.com</cp:lastModifiedBy>
  <cp:revision>3</cp:revision>
  <dcterms:created xsi:type="dcterms:W3CDTF">2016-10-24T00:54:53Z</dcterms:created>
  <dcterms:modified xsi:type="dcterms:W3CDTF">2016-10-24T01:02:01Z</dcterms:modified>
</cp:coreProperties>
</file>