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3T16:51:21.698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D1E52656-76A2-494D-810E-C7ABB3ED8D97}" emma:medium="tactile" emma:mode="ink">
          <msink:context xmlns:msink="http://schemas.microsoft.com/ink/2010/main" type="inkDrawing" rotatedBoundingBox="9484,12823 15837,16827 15196,17845 8842,13841" semanticType="callout" shapeName="Other">
            <msink:sourceLink direction="from" ref="{F7973D05-DB57-42D1-B120-3FD1DA5D7D12}"/>
            <msink:sourceLink direction="to" ref="{5923D899-ED9B-490E-A4EE-23C32636D44A}"/>
          </msink:context>
        </emma:interpretation>
      </emma:emma>
    </inkml:annotationXML>
    <inkml:trace contextRef="#ctx0" brushRef="#br0">13991 13500 6272,'0'-15'2368,"0"10"-1280,3-1-928,-3 6 544,0 0-384,10 0-96,-7 0-128,7 3-96,-2 0 32,1 6 96,0-1 64,-1 0 64,1 0 0,0-2 128,0 2 96,4 1-128,0 7 32,13-2-160,0 3 32,2-6-96,-7 13 64,1-4-128,4 2 0,0 1-96,0-3-96,2-1 128,3 0 96,-5 3-32,-1-8 0,1 2 96,5-1 32,5 4-32,-5-2 32,-1 2-128,1 4 0,0 1-32,-5-1-64,5-4 32,-5 6-32,9-6 0,4 4 64,-3 1 32,-2-5 95,2 1-31,3-1 64,1 1-64,-1-1 64,-3 1-128,-2 7-64,1 4 0,4-3 32,2-1 32,-2-4 32,-4 4-160,4-7 32,-3 7 0,-5-7 64,8-1-32,0 1-32,-4 3-64,1-4 32,-2 9 32,2 2 64,-1-2-32,-1-4-32,2-1 32,0 0-32,-7 1 0,7-1 64,7 1-32,-2-1-32,-2 1 32,0-1 32,-4-1-96,1-1 0,3 5 96,-3-1 32,2 9-32,-2-2 32,-2-9-64,2 1 64,0-4 0,-2-1 32,1 7-64,-4-7-64,0-2 32,8 2 32,0 1-32,-4-1-32,1-3-64,-2 7 32,-3 5 32,0-6 0,-1-2 0,6 1 64,-2-2-96,7 1 0,-7-1 32,1 1 64,1-1-32,-2 0-32,2 1 96,-1-1 0,-1 1-192,2-1 0,8 4 32,5 5 96,-6-6 0,-4 6-32,-3-1 96,0 0 0,-2-4-128,1 1-32,9-1 32,0 5 0,-5-9 32,1 1 0,4 4 0,-5-5 0,0 7 64,1 7 32,-1-6-32,5-4-64,5 0-64,-6 1-32,1 4 64,-5-6 64,2 6 0,-7-1 64,9-4-128,6 1-64,-5-1 64,-4 1 0,-1 7 32,-3 3 0,-2-1 0,2-3 64,-1-2-96,-1-5 0,2 4 32,8-7 0,-5-1 0,-4 4 64,1-4-96,-5-2 0,-2 2 32,-1-3 0,-2 4 0,4-1 64,1 4-32,3 1-32,-3-4 32,0-6-32,-4 2 0,-1 1 0,0-3 0,0 2 0,-3-1 0,3 1 64,0 0-96,1-1 0,-6 1 32,2 0 0,8-1 0,3 4 0,-3-2 0,-5-3 0,1 11 0,-1-6 0,0 9 0,0-6 0,2 3 0,-2-6 0,-1 1 0,6-1 64,5 0-96,-2 1 0,-3-1 32,0 1 0,4-1 0,-1-4 64,-3 9-96,0-1 0,0 4-32,4-7 0,-4-1 64,5 1 64,3-1-32,-8 1 64,-1-1-128,-4-3 0,0 1 32,-3-3 64,-2 2-32,-3-1 64,0-2-128,0-2 0,-6 1 96,1-1 32,5-3-128,0 0-32,-5-5 32,0 6 64,-5-6 0,-8-3 192,13 0 96,-3 0-96,-10 0 32,-5-3-96,0-6 0,-8-2-192,5-8 32,-5-9 0,0-11 0,0-8-224,-1-3 0,-3-5 32,0 5 96,-1-9 64,0-7 96,0 7 32,0 4 32,2 2-160,-2 6 32,-5 3 0,2 5 64,-1 11-32,4-6-32,2 18 32,1-3 32,2 11-96,5-4 0,0 17-32,3 2-64,0 6 96,5 6 0,0 7 32,0 6 0,5 2-96,8 13 64,5 12 32,3-4 64,-3 3-96,4-3-64,-5 12 64,5-14 0,-4 3 32,3-6 64,2 0-96,-5-3 0,0-3 32,-2 3 64,-3 3-32,1-8 64,-1-6-128,5-5 0,-5-4 96,0-7 32,-5-4 96,-16-5 192,-2-7 0,-6-4-64,-7-4-32,-2-4-96,-11 0-32,-21 2-96,-4-11 32,-19 1-128,5 5-64,-12-1-96,4 8 32,9 0 96,7 1 96,19 3-160,-4 0-384,3 0-96,15 11-480,3-2-128,4-3-1151,6 2-513,-5-8-1344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3T16:51:23.010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E9E065D9-4F4C-4ED5-B667-90F51B337CBC}" emma:medium="tactile" emma:mode="ink">
          <msink:context xmlns:msink="http://schemas.microsoft.com/ink/2010/main" type="writingRegion" rotatedBoundingBox="9322,13357 9438,17293 9252,17299 9136,13363"/>
        </emma:interpretation>
      </emma:emma>
    </inkml:annotationXML>
    <inkml:traceGroup>
      <inkml:annotationXML>
        <emma:emma xmlns:emma="http://www.w3.org/2003/04/emma" version="1.0">
          <emma:interpretation id="{557518B7-F60E-41F6-990E-DDB2FA645A9F}" emma:medium="tactile" emma:mode="ink">
            <msink:context xmlns:msink="http://schemas.microsoft.com/ink/2010/main" type="paragraph" rotatedBoundingBox="9322,13357 9438,17293 9252,17299 9136,133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4926CAB-E025-4275-A0C7-339945C96BFB}" emma:medium="tactile" emma:mode="ink">
              <msink:context xmlns:msink="http://schemas.microsoft.com/ink/2010/main" type="line" rotatedBoundingBox="9322,13357 9438,17293 9252,17299 9136,13363"/>
            </emma:interpretation>
          </emma:emma>
        </inkml:annotationXML>
        <inkml:traceGroup>
          <inkml:annotationXML>
            <emma:emma xmlns:emma="http://www.w3.org/2003/04/emma" version="1.0">
              <emma:interpretation id="{F7973D05-DB57-42D1-B120-3FD1DA5D7D12}" emma:medium="tactile" emma:mode="ink">
                <msink:context xmlns:msink="http://schemas.microsoft.com/ink/2010/main" type="inkWord" rotatedBoundingBox="9167,13362 9170,13479 9142,13480 9139,13363">
                  <msink:destinationLink direction="from" ref="{D1E52656-76A2-494D-810E-C7ABB3ED8D97}"/>
                </msink:context>
              </emma:interpretation>
              <emma:one-of disjunction-type="recognition" id="oneOf0">
                <emma:interpretation id="interp0" emma:lang="en-CA" emma:confidence="0">
                  <emma:literal>m</emma:literal>
                </emma:interpretation>
                <emma:interpretation id="interp1" emma:lang="en-CA" emma:confidence="0">
                  <emma:literal>-</emma:literal>
                </emma:interpretation>
                <emma:interpretation id="interp2" emma:lang="en-CA" emma:confidence="0">
                  <emma:literal>z</emma:literal>
                </emma:interpretation>
                <emma:interpretation id="interp3" emma:lang="en-CA" emma:confidence="0">
                  <emma:literal>Z</emma:literal>
                </emma:interpretation>
                <emma:interpretation id="interp4" emma:lang="en-CA" emma:confidence="0">
                  <emma:literal>~</emma:literal>
                </emma:interpretation>
              </emma:one-of>
            </emma:emma>
          </inkml:annotationXML>
          <inkml:trace contextRef="#ctx0" brushRef="#br0">13943 13610 4864,'-26'3'1824,"26"-22"-960,0 30-384,8-14 640,-8-2-192,0 10-64,0-10-480,0 13-256,0-3-64,0-2-512,-5 14-704,2-3 0,3-1 96,0 7 96,0-9 128,8 0-1152,5 1-160</inkml:trace>
        </inkml:traceGroup>
        <inkml:traceGroup>
          <inkml:annotationXML>
            <emma:emma xmlns:emma="http://www.w3.org/2003/04/emma" version="1.0">
              <emma:interpretation id="{E8256B50-82BE-49D9-9D79-372218DC8F31}" emma:medium="tactile" emma:mode="ink">
                <msink:context xmlns:msink="http://schemas.microsoft.com/ink/2010/main" type="inkWord" rotatedBoundingBox="9333,13738 9349,14257 9272,14259 9256,13741"/>
              </emma:interpretation>
              <emma:one-of disjunction-type="recognition" id="oneOf1">
                <emma:interpretation id="interp5" emma:lang="en-CA" emma:confidence="0">
                  <emma:literal>--</emma:literal>
                </emma:interpretation>
                <emma:interpretation id="interp6" emma:lang="en-CA" emma:confidence="0">
                  <emma:literal>•</emma:literal>
                </emma:interpretation>
                <emma:interpretation id="interp7" emma:lang="en-CA" emma:confidence="0">
                  <emma:literal>=</emma:literal>
                </emma:interpretation>
                <emma:interpretation id="interp8" emma:lang="en-CA" emma:confidence="0">
                  <emma:literal>~</emma:literal>
                </emma:interpretation>
                <emma:interpretation id="interp9" emma:lang="en-CA" emma:confidence="0">
                  <emma:literal>+</emma:literal>
                </emma:interpretation>
              </emma:one-of>
            </emma:emma>
          </inkml:annotationXML>
          <inkml:trace contextRef="#ctx0" brushRef="#br0" timeOffset="130">14067 13971 7040,'-5'20'2624,"5"-12"-1408,0 3-992,0-3 576,-5 4-416,0 1-128,2 1-672,-2 6-192,0-1-1056,2 0-384</inkml:trace>
          <inkml:trace contextRef="#ctx0" brushRef="#br0" timeOffset="324">14114 14288 2816,'5'28'1120,"-5"-17"-576,-5 5-224,5 1 384,0-3-192,-3 6 32,-2-1-320,0 0-128,2 1-1760,-2-4-736,0-2 992,-3-6 512</inkml:trace>
        </inkml:traceGroup>
        <inkml:traceGroup>
          <inkml:annotationXML>
            <emma:emma xmlns:emma="http://www.w3.org/2003/04/emma" version="1.0">
              <emma:interpretation id="{B182BACE-881E-4EF4-BC4B-3EC2D204844D}" emma:medium="tactile" emma:mode="ink">
                <msink:context xmlns:msink="http://schemas.microsoft.com/ink/2010/main" type="inkWord" rotatedBoundingBox="9322,14616 9338,15146 9245,15149 9229,14619">
                  <msink:destinationLink direction="with" ref="{4DEF4E6A-BAB6-4D91-9674-554BC66389FA}"/>
                </msink:context>
              </emma:interpretation>
              <emma:one-of disjunction-type="recognition" id="oneOf2">
                <emma:interpretation id="interp10" emma:lang="en-CA" emma:confidence="0">
                  <emma:literal>--</emma:literal>
                </emma:interpretation>
                <emma:interpretation id="interp11" emma:lang="en-CA" emma:confidence="0">
                  <emma:literal>~</emma:literal>
                </emma:interpretation>
                <emma:interpretation id="interp12" emma:lang="en-CA" emma:confidence="0">
                  <emma:literal>..</emma:literal>
                </emma:interpretation>
                <emma:interpretation id="interp13" emma:lang="en-CA" emma:confidence="0">
                  <emma:literal>-2</emma:literal>
                </emma:interpretation>
                <emma:interpretation id="interp14" emma:lang="en-CA" emma:confidence="0">
                  <emma:literal>r\</emma:literal>
                </emma:interpretation>
              </emma:one-of>
            </emma:emma>
          </inkml:annotationXML>
          <inkml:trace contextRef="#ctx0" brushRef="#br0" timeOffset="480">14005 14854 7552,'0'-4'2816,"13"8"-1536,-8-2-1984,-5-2 192,3 8-832,2 1-192,0 7-960,-5-5-352</inkml:trace>
          <inkml:trace contextRef="#ctx0" brushRef="#br0" timeOffset="639">14106 15139 5888,'-8'19'2176,"2"1"-1152,-3-6-1184,0 18 800,1 0-416,-6 2-1216,1 2-608,5-6-832,0-6-256</inkml:trace>
        </inkml:traceGroup>
        <inkml:traceGroup>
          <inkml:annotationXML>
            <emma:emma xmlns:emma="http://www.w3.org/2003/04/emma" version="1.0">
              <emma:interpretation id="{B783C815-5780-46E7-853D-D23F871E20CC}" emma:medium="tactile" emma:mode="ink">
                <msink:context xmlns:msink="http://schemas.microsoft.com/ink/2010/main" type="inkWord" rotatedBoundingBox="9312,15454 9327,15968 9213,15972 9198,15457"/>
              </emma:interpretation>
              <emma:one-of disjunction-type="recognition" id="oneOf3">
                <emma:interpretation id="interp15" emma:lang="en-CA" emma:confidence="0">
                  <emma:literal>"</emma:literal>
                </emma:interpretation>
                <emma:interpretation id="interp16" emma:lang="en-CA" emma:confidence="0">
                  <emma:literal>+</emma:literal>
                </emma:interpretation>
                <emma:interpretation id="interp17" emma:lang="en-CA" emma:confidence="0">
                  <emma:literal>t</emma:literal>
                </emma:interpretation>
                <emma:interpretation id="interp18" emma:lang="en-CA" emma:confidence="0">
                  <emma:literal>=</emma:literal>
                </emma:interpretation>
                <emma:interpretation id="interp19" emma:lang="en-CA" emma:confidence="0">
                  <emma:literal>a</emma:literal>
                </emma:interpretation>
              </emma:one-of>
            </emma:emma>
          </inkml:annotationXML>
          <inkml:trace contextRef="#ctx0" brushRef="#br0" timeOffset="792">13987 15688 5120,'-13'28'2016,"17"-13"-1088,-4 4-864,0-8 384,0 2-512,0 2-160,4 1-704,1-1-192,-5-2-896,5-7-352</inkml:trace>
          <inkml:trace contextRef="#ctx0" brushRef="#br0" timeOffset="948">14070 16000 4224,'13'16'1568,"-8"-8"-832,-1 4-640,-4-4 320,6 3 96,-6 4 64,0 1-160,0 4-96,0-1-160,0 8-544,-6 4-224,6-14-1728</inkml:trace>
        </inkml:traceGroup>
        <inkml:traceGroup>
          <inkml:annotationXML>
            <emma:emma xmlns:emma="http://www.w3.org/2003/04/emma" version="1.0">
              <emma:interpretation id="{21C012C8-8F11-4D7E-BFFD-03A34ABFABE5}" emma:medium="tactile" emma:mode="ink">
                <msink:context xmlns:msink="http://schemas.microsoft.com/ink/2010/main" type="inkWord" rotatedBoundingBox="9344,16315 9347,16447 9326,16448 9322,16315"/>
              </emma:interpretation>
              <emma:one-of disjunction-type="recognition" id="oneOf4">
                <emma:interpretation id="interp20" emma:lang="en-CA" emma:confidence="0">
                  <emma:literal>_</emma:literal>
                </emma:interpretation>
                <emma:interpretation id="interp21" emma:lang="en-CA" emma:confidence="0">
                  <emma:literal>-</emma:literal>
                </emma:interpretation>
                <emma:interpretation id="interp22" emma:lang="en-CA" emma:confidence="0">
                  <emma:literal>•</emma:literal>
                </emma:interpretation>
                <emma:interpretation id="interp23" emma:lang="en-CA" emma:confidence="0">
                  <emma:literal>.</emma:literal>
                </emma:interpretation>
                <emma:interpretation id="interp24" emma:lang="en-CA" emma:confidence="0">
                  <emma:literal>v</emma:literal>
                </emma:interpretation>
              </emma:one-of>
            </emma:emma>
          </inkml:annotationXML>
          <inkml:trace contextRef="#ctx0" brushRef="#br0" timeOffset="1089">14119 16546 6400,'-13'22'2464,"18"-17"-1344,-10 29-1248,5-21 416,0 2-864,0 1-256,-5-1-1760,5-2-800</inkml:trace>
        </inkml:traceGroup>
        <inkml:traceGroup>
          <inkml:annotationXML>
            <emma:emma xmlns:emma="http://www.w3.org/2003/04/emma" version="1.0">
              <emma:interpretation id="{A7D61DB3-CAEF-4312-B5D3-4A9ED5B08122}" emma:medium="tactile" emma:mode="ink">
                <msink:context xmlns:msink="http://schemas.microsoft.com/ink/2010/main" type="inkWord" rotatedBoundingBox="9351,16822 9365,17295 9256,17299 9242,16826"/>
              </emma:interpretation>
              <emma:one-of disjunction-type="recognition" id="oneOf5">
                <emma:interpretation id="interp25" emma:lang="en-CA" emma:confidence="0">
                  <emma:literal>...</emma:literal>
                </emma:interpretation>
                <emma:interpretation id="interp26" emma:lang="en-CA" emma:confidence="0">
                  <emma:literal>..</emma:literal>
                </emma:interpretation>
                <emma:interpretation id="interp27" emma:lang="en-CA" emma:confidence="0">
                  <emma:literal>¢</emma:literal>
                </emma:interpretation>
                <emma:interpretation id="interp28" emma:lang="en-CA" emma:confidence="0">
                  <emma:literal>%</emma:literal>
                </emma:interpretation>
                <emma:interpretation id="interp29" emma:lang="en-CA" emma:confidence="0">
                  <emma:literal>r.</emma:literal>
                </emma:interpretation>
              </emma:one-of>
            </emma:emma>
          </inkml:annotationXML>
          <inkml:trace contextRef="#ctx0" brushRef="#br0" timeOffset="1226">14018 17057 5120,'0'11'2016,"8"-3"-1088,1 4-1440,-5-8 160,1 3-1760,3-2-672</inkml:trace>
          <inkml:trace contextRef="#ctx0" brushRef="#br0" timeOffset="1351">14110 17326 2304,'16'16'960,"-6"1"-512,-10-4-1504,0-13-320</inkml:trace>
          <inkml:trace contextRef="#ctx0" brushRef="#br0" timeOffset="1509">14118 17434 3840,'-8'8'1472,"8"-4"-768,0 0-832,0-4 320,0 8-224,0-1 0,0 1 32,0 1 0,-5 7 0,5-5 64,0 0-320,0-3-128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3T16:51:30.052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9F568F3A-643D-4CBC-9957-B2B594F67719}" emma:medium="tactile" emma:mode="ink">
          <msink:context xmlns:msink="http://schemas.microsoft.com/ink/2010/main" type="writingRegion" rotatedBoundingBox="9952,15645 11877,15324 12031,16245 10106,16566"/>
        </emma:interpretation>
      </emma:emma>
    </inkml:annotationXML>
    <inkml:traceGroup>
      <inkml:annotationXML>
        <emma:emma xmlns:emma="http://www.w3.org/2003/04/emma" version="1.0">
          <emma:interpretation id="{94627152-05BA-4257-8C9B-270D208F9EE9}" emma:medium="tactile" emma:mode="ink">
            <msink:context xmlns:msink="http://schemas.microsoft.com/ink/2010/main" type="paragraph" rotatedBoundingBox="9952,15645 11877,15324 12031,16245 10106,165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604087-39D2-4748-B1D4-46848EB9A22A}" emma:medium="tactile" emma:mode="ink">
              <msink:context xmlns:msink="http://schemas.microsoft.com/ink/2010/main" type="line" rotatedBoundingBox="9952,15645 11877,15324 12031,16245 10106,16566"/>
            </emma:interpretation>
          </emma:emma>
        </inkml:annotationXML>
        <inkml:traceGroup>
          <inkml:annotationXML>
            <emma:emma xmlns:emma="http://www.w3.org/2003/04/emma" version="1.0">
              <emma:interpretation id="{A60F042C-8B37-4092-A588-8D81BACAACAF}" emma:medium="tactile" emma:mode="ink">
                <msink:context xmlns:msink="http://schemas.microsoft.com/ink/2010/main" type="inkWord" rotatedBoundingBox="9952,15645 11877,15324 12031,16245 10106,16566">
                  <msink:destinationLink direction="with" ref="{4DEF4E6A-BAB6-4D91-9674-554BC66389FA}"/>
                </msink:context>
              </emma:interpretation>
              <emma:one-of disjunction-type="recognition" id="oneOf0">
                <emma:interpretation id="interp0" emma:lang="en-CA" emma:confidence="0">
                  <emma:literal>35°</emma:literal>
                </emma:interpretation>
                <emma:interpretation id="interp1" emma:lang="en-CA" emma:confidence="1">
                  <emma:literal>3 50</emma:literal>
                </emma:interpretation>
                <emma:interpretation id="interp2" emma:lang="en-CA" emma:confidence="0">
                  <emma:literal>35 o</emma:literal>
                </emma:interpretation>
                <emma:interpretation id="interp3" emma:lang="en-CA" emma:confidence="0">
                  <emma:literal>35 O</emma:literal>
                </emma:interpretation>
                <emma:interpretation id="interp4" emma:lang="en-CA" emma:confidence="0">
                  <emma:literal>350</emma:literal>
                </emma:interpretation>
              </emma:one-of>
            </emma:emma>
          </inkml:annotationXML>
          <inkml:trace contextRef="#ctx0" brushRef="#br0">14801 15906 5120,'-5'0'2016,"10"0"-1088,-10-12-448,5 12 576,0 0-320,0 0-96,5 0-352,0-3-128,3-2-96,10-1 32,8-2 64,4 0 0,1-1 0,5 1-96,-1 0-64,0 2-64,0-2 32,4 0 32,5-1 64,0 1-96,-4 2 0,-6 1 32,1 2 64,-14-2-32,2 10-32,-10 3-64,-8 3 32,-15 12-128,-3 1 32,-13 7 64,-9-3 32,4 2 32,-3-2 0,-1 3 0,1-4 64,3-4-96,3 1 0,7-4 96,-2-6 32,6-1 32,4-6 0,5-2 64,3-2 32,5-3-96,9-8-32,4 1-96,8-6-32,7 7 32,-2-2 64,8 0-32,7 4-32,-8 0-64,3 4 32,-1 4 32,4 3 0,-8 1 0,0 3 0,-5 2 0,10 2 0,2 13-96,-2 7 64,-10-4 32,-3 0 0,-7 1 0,-1-1 0,-7-3 64,-13 2 32,-13 9 32,-3 3 0,-5-3 64,-5 0 32,-9-3-96,-4 0-32,-3-2-32,-2-2-64,-8-6 32,9-2 32,0-8 32,4-4 96,0-4 96,5-8 160,-5-8-192,9-8-64,-1-4-448,10-11-256,4-8-512,9 4-160,0-4-416,4 0-128,9-3-1184</inkml:trace>
          <inkml:trace contextRef="#ctx0" brushRef="#br0" timeOffset="884">15916 15844 4608,'0'0'1760,"-18"3"-960,21-3-736,-11 0 384,0 0-96,-2 0 96,-3 5-160,0 6-32,0 5-128,-5 4-32,1-1 32,4 1 64,0-1 32,0 1 32,0-1 0,3 4-128,2-4-32,3 1-32,0-4 32,5-2-128,0-1 0,0-1 32,0-4 64,0-2 32,0-6 32,10 5 0,3-5 0,0-5-160,5 2 32,3-5-160,6 0 32,7 1 0,-3-1 64,0 3 32,0 5 32,0 0 0,-1 5 64,-4-1-96,2 4 0,6 0 32,2 0 64,-6 3-96,-4 1 0,-3 12 32,-2 7 64,-3-1-32,0 1-32,-5 2 32,-5-7 32,1-2 32,-9 4 32,0-3 128,-9 0 96,-4-6-64,-8 9 64,-2 3 0,-3-12 96,0 4-160,-5-4-32,1-3-128,-1-4-32,-5-4 32,-3-11 0,4 3-160,-1-20 32,2 4-64,3-4-64,0 4-256,0 2-160,9 2-352,1-4-96,3 5-160,0-1-96,5-1-352,5 2-1248,3-5 480</inkml:trace>
          <inkml:trace contextRef="#ctx0" brushRef="#br0" timeOffset="1255">15788 15855 4992,'-8'0'1920,"8"0"-1024,0 19-704,4-21 480,0 2-64,4-6 96,7 4-96,6-2 0,10-1-320,0-3-96,-1 0 0,-4 1-96,6 3-64,-7 0 0,3-4-32,-3 0 0,1 0 64,6 2 32,3-2 32,-4 0-64,-5 0-64,0-1-320,-8 2-192,-6 3-1152,-16 8-448,-14 3-608</inkml:trace>
          <inkml:trace contextRef="#ctx0" brushRef="#br0" timeOffset="2296">16665 15864 4736,'-3'-9'1760,"6"6"-960,-11 3-672,-2 0 480,2-5-64,0 2-32,-10-2-192,0 2-192,5 0 128,0 3 64,0 0-96,-1 0 32,6 3-32,0-3 32,-2 3-128,2 2-96,-2 6-96,2 9-32,0-4 64,-2-1 64,5-2 0,2-2-32,3 0 32,0 0-32,3 1 0,2-4 0,0 0 0,0 0 0,-2 3 0,2-3 0,-1 0 0,5 1 0,0-3 64,-5 2 32,6-3 96,-8-2 32,4 1-96,6-4-32,2 0-32,-5 0-64,0 0 32,0 0-32,4-4 0,0 1 64,0-2 96,-5 2-64,2-2-64,-2-1 0,-3-3-32,3 5 0,1-3 0,-5 2 0,0 2 0,2-2 0,-3-3 0,2 2 0,-1 1 0,-4-3 64,0 1 96,0-1 0,0 0 0,6 5-96,-6-2-64,0 2 32,0-8-128,0 3 64,0-1 96,0 1 32,0 0 32,-6 5 0,2-5 0,-1 5 0,-4-2 0,5-2 0,-9 2 0,0 2 64,5-2-32,-2 2 64,-8-2-128,6 5-64,-2 0 0,2 5-32,-2-5 0,2 0-96,-2 3 0,2 2-640,-2-5-256,0 0-1120,1 0-416,0-8-352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3T16:51:26.361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4DEF4E6A-BAB6-4D91-9674-554BC66389FA}" emma:medium="tactile" emma:mode="ink">
          <msink:context xmlns:msink="http://schemas.microsoft.com/ink/2010/main" type="inkDrawing" rotatedBoundingBox="9279,15073 10805,14426 10997,14880 9472,15528" semanticType="callout" shapeName="Other">
            <msink:sourceLink direction="with" ref="{B182BACE-881E-4EF4-BC4B-3EC2D204844D}"/>
            <msink:sourceLink direction="with" ref="{A60F042C-8B37-4092-A588-8D81BACAACAF}"/>
          </msink:context>
        </emma:interpretation>
      </emma:emma>
    </inkml:annotationXML>
    <inkml:trace contextRef="#ctx0" brushRef="#br0">14078 15361 4480,'0'0'1760,"0"3"-960,0-3-736,0 0 384,0 0-160,0 0 0,3 4-32,2 0 0,0 4-128,0-2 192,-2 0 160,2 2-32,0-5 0,3 2-256,-3 1-64,3 2-64,1 0-64,-5 0 32,13 0-32,-4-1 0,10-2 64,-5 3 32,-2-4 32,2 4 0,0-6-64,0 4-64,3-3 32,1-3 32,-1 0-32,2 0 64,0 0-64,-2 0-32,2 0-64,-2 3-32,5 2 128,4-2 32,1 2 0,-5-2-64,5-3 32,0 0-32,0 0 0,-1 0 0,1 0 128,5-3 64,3-5 0,-4 0 32,-1-1-64,-3 1 0,0 2-192,-1-7 32,1 2 128,-5-1 64,2 1-224,-2 0-32,-5-2 64,1 2 128,4-1 32,5 1 0,-5-2-96,2 1-64,-7-2 96,1-6 0,0 1-128,-5 2 32,1 1 64,0 2 32,0-6 32,-2 4 0,2-3-64,0 0-64,0-1 96,-1 4 64,-4-4-64,5 6 0,-5-2-32,0-7 32,-5 4-64,2-6-32,-2-2 96,5 3 0,0 6 96,-3-2 32,-2 0 32,2 4-224,-2 2 0,-3-2-32,-2-1 64,2 6-32,0-1-32,-5 1 32,0-2 32,0 2-32,0 0 64,-5-1-128,5 0-64,0 4-288,0 0-160,-8 0-288,-2 0-32,2 2-320,3-2-64,0 0-608,-11-15-1664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3T16:51:35.333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8CF24E2D-1CFF-4510-A909-96D16B10FBA7}" emma:medium="tactile" emma:mode="ink">
          <msink:context xmlns:msink="http://schemas.microsoft.com/ink/2010/main" type="writingRegion" rotatedBoundingBox="12002,13085 16433,12865 16499,14195 12068,14415"/>
        </emma:interpretation>
      </emma:emma>
    </inkml:annotationXML>
    <inkml:traceGroup>
      <inkml:annotationXML>
        <emma:emma xmlns:emma="http://www.w3.org/2003/04/emma" version="1.0">
          <emma:interpretation id="{B4149A96-1E5D-44DA-B74F-F71120A6F559}" emma:medium="tactile" emma:mode="ink">
            <msink:context xmlns:msink="http://schemas.microsoft.com/ink/2010/main" type="paragraph" rotatedBoundingBox="12002,13085 16433,12865 16499,14195 12068,144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68ADEB2-112A-4C1F-B10F-5D7E81186AD7}" emma:medium="tactile" emma:mode="ink">
              <msink:context xmlns:msink="http://schemas.microsoft.com/ink/2010/main" type="line" rotatedBoundingBox="12002,13085 16433,12865 16499,14195 12068,14415"/>
            </emma:interpretation>
          </emma:emma>
        </inkml:annotationXML>
        <inkml:traceGroup>
          <inkml:annotationXML>
            <emma:emma xmlns:emma="http://www.w3.org/2003/04/emma" version="1.0">
              <emma:interpretation id="{0A5B001A-B2FC-4632-8D45-9F233094FBA7}" emma:medium="tactile" emma:mode="ink">
                <msink:context xmlns:msink="http://schemas.microsoft.com/ink/2010/main" type="inkWord" rotatedBoundingBox="12002,13085 14882,12942 14948,14272 12068,14415"/>
              </emma:interpretation>
              <emma:one-of disjunction-type="recognition" id="oneOf0">
                <emma:interpretation id="interp0" emma:lang="en-CA" emma:confidence="1">
                  <emma:literal>155</emma:literal>
                </emma:interpretation>
                <emma:interpretation id="interp1" emma:lang="en-CA" emma:confidence="0">
                  <emma:literal>555</emma:literal>
                </emma:interpretation>
                <emma:interpretation id="interp2" emma:lang="en-CA" emma:confidence="0">
                  <emma:literal>•55</emma:literal>
                </emma:interpretation>
                <emma:interpretation id="interp3" emma:lang="en-CA" emma:confidence="0">
                  <emma:literal>15</emma:literal>
                </emma:interpretation>
                <emma:interpretation id="interp4" emma:lang="en-CA" emma:confidence="0">
                  <emma:literal>1555</emma:literal>
                </emma:interpretation>
              </emma:one-of>
            </emma:emma>
          </inkml:annotationXML>
          <inkml:trace contextRef="#ctx0" brushRef="#br0">16841 13411 4224,'5'-16'1664,"-5"13"-896,0-5-480,4 4 448,-4 0-224,0 4 32,0 0-320,0 0-128,0 0-64,0 4-32,0 5 64,0-3-32,0 2-32,0 0 160,0 0 128,0 0-32,0-8 32,0 0-160,0 0-32,0 0 96,0 0 32,0 0-32,0 0-32,0 4-192,0-4 32,0 3 0,0-3 64,0 5-32,0-5-32,0 3 32,0-3 32,0 8-96,0 0 0,0 4 32,0 4 0,0 11 0,0 7 0,5 2-96,8 6 64,-5 10 32,10 6 64,0 4-96,-5 8 0,0 1 32,-5 15 64,2-5-32,-2-6 64,-3-14-64,-5-2 64,0-7 128,0-10 192,-5 1-96,-3-4 64,3-5-96,-3-6 0,3-4-32,0-4 64,-8-6 128,0-2-256,0 1-96,5-7-160,-2 2 32,2-3-672,-1-2-256,0 1-1440,5-11-512,-1-17 32</inkml:trace>
          <inkml:trace contextRef="#ctx0" brushRef="#br0" timeOffset="835">17758 13423 6144,'5'-23'2272,"-5"19"-1216,-5 0-1152,5 4 352,-5 0-192,2 8-64,-7 4 32,-7 7 32,0 6-32,-10 25-32,-7-3 32,3-2-128,0 2 64,5 0 32,4-8 0,4-3 0,5 3 0,0-12 64,8-4 32,5-4-32,10-10-64,20-13 32,5-4-32,5-3 0,7-2 0,-3 2 0,4-1 64,6 1-96,-10 3 0,3 8-32,-7 0 0,-1 3 64,-3 5 0,-2 3 0,-3 14 0,4 6 0,-4 4 0,5-1 0,-10 5 64,-5 5 32,-3-2 96,-5 16-32,-4-6 0,-13-5 32,-9-5 96,-5 1 224,-8-3 128,-5-6-192,-5-3-96,-3-3-128,-4-9 0,-1 9-64,-5-9 0,5-11-96,-4-4 32,4-4-64,-18-4-32,6-7-64,-1-5-32,3-1-512,11-2-160,9-1-384,8-2-96,11-17-1792</inkml:trace>
          <inkml:trace contextRef="#ctx0" brushRef="#br0" timeOffset="1218">17447 13544 5632,'21'-8'2176,"27"5"-1152,32-13-832,-36 8 544,8-4-320,19-4 0,6-3-96,13-4 32,0-1-192,8-7 128,-6-8 32,-4 8-32,-8 3 0,-11 6-256,-17 6 0,-9 4-96,-11 4 0,-14 8-448,-18 0-128,0 16-736,-14 7-320,-4 0-1024</inkml:trace>
          <inkml:trace contextRef="#ctx0" brushRef="#br0" timeOffset="2382">19018 13353 5760,'3'-19'2176,"2"11"-1152,0-20-704,-2 25 544,-3-2-480,0 5-160,-3 0-128,-7 21-96,-3 5 32,-18 13 32,-3 13 32,-1 6-128,9-4 32,-2-2 64,12-10 32,-2-6-128,8-2 32,7-10 0,3-10 64,8-6-32,15-8-32,8-3 32,0-2-32,3 2 0,1-5 0,4 5 0,2-2 0,-7 5 0,10 0 0,4 5-96,1 6 64,-1 0 32,-9 5 0,0 1-96,2 6 64,-2 4 32,-4 7 0,-1 1 0,-3-3 64,-8 0 32,-5-1 96,-10-4 32,-8 4 32,-8 0 224,-10-3 64,-8 7-192,-10-4-64,-7 5-32,-6-2 0,-3-4-128,3-2-96,1-4 0,-4-1-32,3-12 64,1-3 32,-9-8-128,0-8-32,4-6-608,4-14-224,10 4-384,3 1-160,6-4-416,4-1-1440,13 0 576</inkml:trace>
          <inkml:trace contextRef="#ctx0" brushRef="#br0" timeOffset="2722">18825 13422 4352,'16'-14'1664,"-7"9"-896,23 2-544,-14 3 480,-2 0-128,6 0 32,4-5 32,5 2 0,8-1-352,7 0-160,14-4-32,1-7-64,0-2 64,9 6-64,2-12-32,-11 15 32,-4-8-32,-9 13-224,-8 3-96,-10 0-736,-8 3-2176</inkml:trace>
        </inkml:traceGroup>
        <inkml:traceGroup>
          <inkml:annotationXML>
            <emma:emma xmlns:emma="http://www.w3.org/2003/04/emma" version="1.0">
              <emma:interpretation id="{5923D899-ED9B-490E-A4EE-23C32636D44A}" emma:medium="tactile" emma:mode="ink">
                <msink:context xmlns:msink="http://schemas.microsoft.com/ink/2010/main" type="inkWord" rotatedBoundingBox="15249,12965 16435,12906 16489,13984 15303,14043">
                  <msink:destinationLink direction="to" ref="{D1E52656-76A2-494D-810E-C7ABB3ED8D97}"/>
                </msink:context>
              </emma:interpretation>
              <emma:one-of disjunction-type="recognition" id="oneOf1">
                <emma:interpretation id="interp5" emma:lang="en-CA" emma:confidence="1">
                  <emma:literal>N</emma:literal>
                </emma:interpretation>
                <emma:interpretation id="interp6" emma:lang="en-CA" emma:confidence="0">
                  <emma:literal>n</emma:literal>
                </emma:interpretation>
                <emma:interpretation id="interp7" emma:lang="en-CA" emma:confidence="0">
                  <emma:literal>M</emma:literal>
                </emma:interpretation>
                <emma:interpretation id="interp8" emma:lang="en-CA" emma:confidence="0">
                  <emma:literal>NO</emma:literal>
                </emma:interpretation>
                <emma:interpretation id="interp9" emma:lang="en-CA" emma:confidence="0">
                  <emma:literal>No</emma:literal>
                </emma:interpretation>
              </emma:one-of>
            </emma:emma>
          </inkml:annotationXML>
          <inkml:trace contextRef="#ctx0" brushRef="#br0" timeOffset="3706">20176 13403 3584,'12'-19'1408,"-6"19"-768,-6-4-416,0 4 416,0 0-128,0 0 32,0 8-32,0 4 96,0 7-352,0 4-64,0 5-64,-6 22 64,2 8 32,-4 5-32,-6 23-32,2-8-96,-1 0 32,3-9-128,7-5 0,-7-9 32,5-2 64,5-9 32,0-10 32,0-6-64,0-9-64,-3 0 32,-2-13-32,0-6-96,2-8 64,-2-4 224,1-8 192,-2-7-64,3-12 0,-2-19-128,1-8-32,0-6-192,4-14-32,0 8 96,0 5 32,4 2 128,0 13 32,4 8-96,2 7-32,-2 8-32,5 7-64,2 8-64,1 4 32,12 10-32,6 6 0,2 6 64,-1 10 0,4 12-96,5 22 64,8-2 32,9 6 64,0 5-96,1 14 0,0-7 32,8-2 0,-8-6 0,-6-8 64,-2-6-32,-6-10 64,-4-6 224,-5-12 160,-4-5 192,-1-11 128,-8-3-64,2-10-64,3-10 63,-5-16 65,-9-8-128,-3-3-32,-10-16-64,-4-12-64,-4-5-352,-2 2-160,-2-10-288,-1 14-160,1 7-192,-2 8 0,2 7-288,0 8-63,-2 8-737,-3 8-320,0 15-1952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3T16:51:42.456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7682BB16-2D97-4DD7-8E93-7312F2D98E6E}" emma:medium="tactile" emma:mode="ink">
          <msink:context xmlns:msink="http://schemas.microsoft.com/ink/2010/main" type="writingRegion" rotatedBoundingBox="20650,9395 24054,11636 23436,12574 20033,10333"/>
        </emma:interpretation>
      </emma:emma>
    </inkml:annotationXML>
    <inkml:traceGroup>
      <inkml:annotationXML>
        <emma:emma xmlns:emma="http://www.w3.org/2003/04/emma" version="1.0">
          <emma:interpretation id="{E370A09A-D1DC-4AFF-B507-FE967BDC5239}" emma:medium="tactile" emma:mode="ink">
            <msink:context xmlns:msink="http://schemas.microsoft.com/ink/2010/main" type="paragraph" rotatedBoundingBox="20650,9395 24054,11636 23436,12574 20033,103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370252B-57A1-42D4-92B8-FB51E2929D4B}" emma:medium="tactile" emma:mode="ink">
              <msink:context xmlns:msink="http://schemas.microsoft.com/ink/2010/main" type="line" rotatedBoundingBox="20650,9395 24054,11636 23436,12574 20033,10333"/>
            </emma:interpretation>
          </emma:emma>
        </inkml:annotationXML>
        <inkml:traceGroup>
          <inkml:annotationXML>
            <emma:emma xmlns:emma="http://www.w3.org/2003/04/emma" version="1.0">
              <emma:interpretation id="{E2ECEE43-B39C-46F7-837E-F8A5D43DD675}" emma:medium="tactile" emma:mode="ink">
                <msink:context xmlns:msink="http://schemas.microsoft.com/ink/2010/main" type="inkWord" rotatedBoundingBox="20650,9395 21366,9866 20750,10801 20034,10330">
                  <msink:destinationLink direction="with" ref="{B3B210D4-69A0-480D-9697-7E79A6627873}"/>
                  <msink:destinationLink direction="with" ref="{6153B2D1-3486-4043-8A40-1D2A29044EF7}"/>
                </msink:context>
              </emma:interpretation>
              <emma:one-of disjunction-type="recognition" id="oneOf0">
                <emma:interpretation id="interp0" emma:lang="en-CA" emma:confidence="0">
                  <emma:literal>N</emma:literal>
                </emma:interpretation>
                <emma:interpretation id="interp1" emma:lang="en-CA" emma:confidence="0">
                  <emma:literal>•</emma:literal>
                </emma:interpretation>
                <emma:interpretation id="interp2" emma:lang="en-CA" emma:confidence="0">
                  <emma:literal>D</emma:literal>
                </emma:interpretation>
                <emma:interpretation id="interp3" emma:lang="en-CA" emma:confidence="0">
                  <emma:literal>.</emma:literal>
                </emma:interpretation>
                <emma:interpretation id="interp4" emma:lang="en-CA" emma:confidence="0">
                  <emma:literal>B</emma:literal>
                </emma:interpretation>
              </emma:one-of>
            </emma:emma>
          </inkml:annotationXML>
          <inkml:trace contextRef="#ctx0" brushRef="#br0">25176 10026 6400,'5'-31'2368,"-2"31"-1280,-3 0-1280,0 0 512,-3 19-192,-2 6 32,-4 6-32,-4 11-64,-5 24 32,2 12 0,-2 8-32,5-3-64,0-14 32,3-7-32,5-10 64,2-10 32,3-11 32,0-7 64,0-9 192,3-7 128,2-8-192,0-15-96,0-17 64,3-7 128,0-8-224,2-18-32,-2-6-160,2 4-96,-2 6 256,0 2 192,1 12-32,0 12 64,0 4-224,-1 8-96,5 7-128,0 8 32,0 8-32,10 16-64,8 11 0,-5 27 96,5 1 64,-1 12 128,6-9-128,-2 0-96,10 1 32,4-9 0,-4-11 96,0-7 32,-3-9 32,-7-7 0,1-8 288,1-13 96,-10-14 127,-5-9 65,-3-6-192,-5-18 32,-8-12-128,-5-11 64,-9 0-256,-5-14-128,-2 7-160,-2 4 32,0 8-320,0 4-96,5-1-544,0 17-256,8 42-1791,10 16-193</inkml:trace>
        </inkml:traceGroup>
        <inkml:traceGroup>
          <inkml:annotationXML>
            <emma:emma xmlns:emma="http://www.w3.org/2003/04/emma" version="1.0">
              <emma:interpretation id="{F00FE375-44BD-4842-8DB7-A2DE7244C555}" emma:medium="tactile" emma:mode="ink">
                <msink:context xmlns:msink="http://schemas.microsoft.com/ink/2010/main" type="inkWord" rotatedBoundingBox="23123,11104 24017,11692 23436,12574 22542,11986"/>
              </emma:interpretation>
              <emma:one-of disjunction-type="recognition" id="oneOf1">
                <emma:interpretation id="interp5" emma:lang="en-CA" emma:confidence="0">
                  <emma:literal>I</emma:literal>
                </emma:interpretation>
                <emma:interpretation id="interp6" emma:lang="en-CA" emma:confidence="0">
                  <emma:literal>*</emma:literal>
                </emma:interpretation>
                <emma:interpretation id="interp7" emma:lang="en-CA" emma:confidence="0">
                  <emma:literal>¥</emma:literal>
                </emma:interpretation>
                <emma:interpretation id="interp8" emma:lang="en-CA" emma:confidence="0">
                  <emma:literal>l</emma:literal>
                </emma:interpretation>
                <emma:interpretation id="interp9" emma:lang="en-CA" emma:confidence="0">
                  <emma:literal>j</emma:literal>
                </emma:interpretation>
              </emma:one-of>
            </emma:emma>
          </inkml:annotationXML>
          <inkml:trace contextRef="#ctx0" brushRef="#br0" timeOffset="406">27812 11621 7936,'-5'-39'2976,"5"39"-1600,0 0-1248,0 0 672</inkml:trace>
          <inkml:trace contextRef="#ctx0" brushRef="#br0" timeOffset="594">27804 11613 13696,'-5'44'320,"5"-2"-192,-5 5-96,2 14 0,3 6-128,0 4 64,0-2 32,3 13 0,2-11 0,0-10 0,-2-9 64,2-6 32,0-11-192,-5-12 0,0-3-832,-5-12-320,-3-8-1280,-2-34-1600,2-10 1152</inkml:trace>
          <inkml:trace contextRef="#ctx0" brushRef="#br0" timeOffset="863">27601 11784 6784,'31'-16'2528,"0"10"-1344,-5-7-896,-13 9 704,9-12-320,9-7 0,8 1-320,14-3-128,0-2-128,0 4 0,-6-1 64,2 4-128,-9 1-32,-5 4-224,-10 4-96,-7 6-1312,-8 10-512,-7 1-256,-6 19-288</inkml:trace>
          <inkml:trace contextRef="#ctx0" brushRef="#br0" timeOffset="1051">27707 12031 6784,'18'-13'2624,"3"-13"-1408,14 10-1056,-17 5 544,8-2-448,10 1-128,3 1-192,1 0 32,-1-1 32,0-1-224,5 2-96,-4 3-160,4 1-64,-5 3-256,0 0-128,-8 4-480</inkml:trace>
          <inkml:trace contextRef="#ctx0" brushRef="#br0" timeOffset="1382">27671 12451 7296,'31'-4'2816,"-17"4"-1536,12-8-864,-8 8 768,8-3-32,5 3 64,17-5-352,-4 2-161,3 0-383,2 3-128,-1 0-64,-4 0-160,13-5 32,-4 5-416,-1-4-160,2 0-735,-2-16-353,1-11-768,17-4-320,-5-7-256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3T16:51:40.802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6153B2D1-3486-4043-8A40-1D2A29044EF7}" emma:medium="tactile" emma:mode="ink">
          <msink:context xmlns:msink="http://schemas.microsoft.com/ink/2010/main" type="inkDrawing" rotatedBoundingBox="20059,10923 20832,10831 20880,11236 20107,11328" semanticType="callout" shapeName="Other">
            <msink:sourceLink direction="with" ref="{E2ECEE43-B39C-46F7-837E-F8A5D43DD675}"/>
            <msink:sourceLink direction="with" ref="{F0ED7FD9-594B-423A-B45D-C12841C5A036}"/>
          </msink:context>
        </emma:interpretation>
      </emma:emma>
    </inkml:annotationXML>
    <inkml:trace contextRef="#ctx0" brushRef="#br0">25035 11166 4480,'10'-12'1664,"-2"5"-896,5-1-704,-3 3 384,3 2-160,0 0 0,0-2-96,0 5 32,0 5-128,-4 1 96,-5 10 96,-4 4-32,-9 10 96,-8 14-64,-4-2 64,-2 6-128,-8-2 32,-8-3-160,8-4 0,5-7 32,4-1 0,4-12 0,0-7 0,10-8 128,-2-8 96,7-8-128,3-10 32,3-6-160,15-8 0,10-6-96,-2 4-96,-5-3 64,1 7 0,-1 3-64,2 3 64,3 1 32,0 8 64,-3-1 160,-2 4 128,1 8-288,1 4 0,3 1-128,-5 10 0,10 5 0,0 8 0,0 0 64,-1 7 64,1 4-32,0-3 64,0-6-64,4 1-32,4-4-64,-3 3 32,-7-8 32,-1-2 64,-10 0-384,-5 0-96,-5-4-1280,-13-2-576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3T16:51:39.797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B3B210D4-69A0-480D-9697-7E79A6627873}" emma:medium="tactile" emma:mode="ink">
          <msink:context xmlns:msink="http://schemas.microsoft.com/ink/2010/main" type="inkDrawing" rotatedBoundingBox="20478,10890 20882,13001 20706,13035 20303,10924" semanticType="callout" shapeName="Other">
            <msink:sourceLink direction="with" ref="{E2ECEE43-B39C-46F7-837E-F8A5D43DD675}"/>
            <msink:sourceLink direction="with" ref="{F0ED7FD9-594B-423A-B45D-C12841C5A036}"/>
          </msink:context>
        </emma:interpretation>
      </emma:emma>
    </inkml:annotationXML>
    <inkml:trace contextRef="#ctx0" brushRef="#br0">25106 11159 3328,'3'-8'1312,"2"8"-704,8 3-160,-5 2 544,2 3 96,-2-2 32,5 7-224,2 2-160,-2 9-416,0 7-64,0 8 64,8 11-256,6 22-32,-6 17-32,5 11 64,-3 14 32,3-1 96,0 12 96,-4-8 64,0-9 32,0 3 64,1-11 64,-7-6-32,12-8-224,-7 0-160,-3 0 0,-5-8 0,-5-9 96,1-5 96,-13-11 0,-1-6 0,1-11-32,4 3 63,-4-8-95,-1-7-64,1-5-64,0-4-96,-1-4 32,1 2 32,0-6-96,-1-10 0,0 11-192,-3-13 0,0 2-959,-7-6-417,2-2-1088,-3-12-448,-2-12 96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3T16:51:41.599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0003B282-A7A3-43E8-8D29-F0CACED260B7}" emma:medium="tactile" emma:mode="ink">
          <msink:context xmlns:msink="http://schemas.microsoft.com/ink/2010/main" type="writingRegion" rotatedBoundingBox="19776,11729 22333,11729 22333,12201 19776,12201"/>
        </emma:interpretation>
      </emma:emma>
    </inkml:annotationXML>
    <inkml:traceGroup>
      <inkml:annotationXML>
        <emma:emma xmlns:emma="http://www.w3.org/2003/04/emma" version="1.0">
          <emma:interpretation id="{25049E99-DB8B-4013-8093-083DDAE2AE04}" emma:medium="tactile" emma:mode="ink">
            <msink:context xmlns:msink="http://schemas.microsoft.com/ink/2010/main" type="paragraph" rotatedBoundingBox="19776,11729 22333,11729 22333,12201 19776,122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52B71E6-B80D-4304-AF0B-F26A485768E3}" emma:medium="tactile" emma:mode="ink">
              <msink:context xmlns:msink="http://schemas.microsoft.com/ink/2010/main" type="line" rotatedBoundingBox="19776,11729 22333,11729 22333,12201 19776,12201"/>
            </emma:interpretation>
          </emma:emma>
        </inkml:annotationXML>
        <inkml:traceGroup>
          <inkml:annotationXML>
            <emma:emma xmlns:emma="http://www.w3.org/2003/04/emma" version="1.0">
              <emma:interpretation id="{F0ED7FD9-594B-423A-B45D-C12841C5A036}" emma:medium="tactile" emma:mode="ink">
                <msink:context xmlns:msink="http://schemas.microsoft.com/ink/2010/main" type="inkWord" rotatedBoundingBox="19776,11729 22333,11729 22333,12201 19776,12201">
                  <msink:destinationLink direction="with" ref="{B3B210D4-69A0-480D-9697-7E79A6627873}"/>
                  <msink:destinationLink direction="with" ref="{6153B2D1-3486-4043-8A40-1D2A29044EF7}"/>
                </msink:context>
              </emma:interpretation>
              <emma:one-of disjunction-type="recognition" id="oneOf0">
                <emma:interpretation id="interp0" emma:lang="en-CA" emma:confidence="0">
                  <emma:literal>_</emma:literal>
                </emma:interpretation>
                <emma:interpretation id="interp1" emma:lang="en-CA" emma:confidence="0">
                  <emma:literal>-</emma:literal>
                </emma:interpretation>
                <emma:interpretation id="interp2" emma:lang="en-CA" emma:confidence="0">
                  <emma:literal>•</emma:literal>
                </emma:interpretation>
                <emma:interpretation id="interp3" emma:lang="en-CA" emma:confidence="0">
                  <emma:literal>m</emma:literal>
                </emma:interpretation>
                <emma:interpretation id="interp4" emma:lang="en-CA" emma:confidence="0">
                  <emma:literal>w</emma:literal>
                </emma:interpretation>
              </emma:one-of>
            </emma:emma>
          </inkml:annotationXML>
          <inkml:trace contextRef="#ctx0" brushRef="#br0">24549 12434 6144,'26'-12'2272,"23"4"-1216,-1 0-800,-26 8 512,13-3-448,22 3-96,9-16-160,12 4 32,24-10-64,2-3 128,16-1 32,-2-1 0,0 2-32,4 3-96,2 2 32,-19 1-128,13 3 0,-13 4 32,-12 4 0,-14 5-96,-9-2 0,-8 5 64,-10 5 0,-4-2 32,-9 2 64,-8-2-256,-3-3-32,-2 0-224,-14-3-128,-4-2-128,-11-3-32,-6-3 256,-5-4 192,-4-1 128,-2 0 0,-3-7 192,5 4 32,2 2 128,-2-5 96,5 5 0,3 3 64,7 1 0,3 13 32,8 13-64,10-2-32,3 0-160,23 1-32,4-1-32,6-3-64,3 0 96,12 1 0,-2-6 32,-2-3 64,-9 5 32,-7-2 32,-8 0 0,-12 5 0,-6 0-64,-15 4-32,-16 4 32,-18 3 96,-10 4-128,-3-4-32,-2 1-704,7-4-256,-1-8-800,-1-8-320,7-16-864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2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0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5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4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3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1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5FAF-6028-427D-9391-E00BC04C639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3305-E9B4-40B9-9375-949DFD04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PD-K02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39493"/>
            <a:ext cx="8229600" cy="16943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Name the vector below and calculate its horizontal and vertical components of the following vector?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4127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PD-Kinematics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318436" y="4767513"/>
              <a:ext cx="2259720" cy="1512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5197" y="4763914"/>
                <a:ext cx="2268359" cy="1521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3291436" y="4810713"/>
              <a:ext cx="74520" cy="141660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88726" y="4808193"/>
                <a:ext cx="78923" cy="142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3608596" y="5586873"/>
              <a:ext cx="687600" cy="36540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05358" y="5583636"/>
                <a:ext cx="694796" cy="3729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7" name="Ink 26"/>
              <p14:cNvContentPartPr/>
              <p14:nvPr/>
            </p14:nvContentPartPr>
            <p14:xfrm>
              <a:off x="3350116" y="5196993"/>
              <a:ext cx="552960" cy="30276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47236" y="5194836"/>
                <a:ext cx="560160" cy="3085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3" name="Ink 32"/>
              <p14:cNvContentPartPr/>
              <p14:nvPr/>
            </p14:nvContentPartPr>
            <p14:xfrm>
              <a:off x="4344436" y="4647633"/>
              <a:ext cx="1584720" cy="541800"/>
            </p14:xfrm>
          </p:contentPart>
        </mc:Choice>
        <mc:Fallback>
          <p:pic>
            <p:nvPicPr>
              <p:cNvPr id="33" name="Ink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42276" y="4644755"/>
                <a:ext cx="1592280" cy="5479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6" name="Ink 45"/>
              <p14:cNvContentPartPr/>
              <p14:nvPr/>
            </p14:nvContentPartPr>
            <p14:xfrm>
              <a:off x="7302916" y="3449193"/>
              <a:ext cx="1258200" cy="950040"/>
            </p14:xfrm>
          </p:contentPart>
        </mc:Choice>
        <mc:Fallback>
          <p:pic>
            <p:nvPicPr>
              <p:cNvPr id="46" name="Ink 4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299317" y="3445234"/>
                <a:ext cx="1263958" cy="956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7" name="Ink 46"/>
              <p14:cNvContentPartPr/>
              <p14:nvPr/>
            </p14:nvContentPartPr>
            <p14:xfrm>
              <a:off x="7238116" y="3920433"/>
              <a:ext cx="277920" cy="157320"/>
            </p14:xfrm>
          </p:contentPart>
        </mc:Choice>
        <mc:Fallback>
          <p:pic>
            <p:nvPicPr>
              <p:cNvPr id="47" name="Ink 4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34521" y="3917560"/>
                <a:ext cx="284751" cy="1637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9" name="Ink 48"/>
              <p14:cNvContentPartPr/>
              <p14:nvPr/>
            </p14:nvContentPartPr>
            <p14:xfrm>
              <a:off x="7320196" y="3930513"/>
              <a:ext cx="174960" cy="758160"/>
            </p14:xfrm>
          </p:contentPart>
        </mc:Choice>
        <mc:Fallback>
          <p:pic>
            <p:nvPicPr>
              <p:cNvPr id="49" name="Ink 4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18400" y="3928354"/>
                <a:ext cx="181067" cy="7649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1" name="Ink 50"/>
              <p14:cNvContentPartPr/>
              <p14:nvPr/>
            </p14:nvContentPartPr>
            <p14:xfrm>
              <a:off x="7119676" y="4222473"/>
              <a:ext cx="920520" cy="169920"/>
            </p14:xfrm>
          </p:contentPart>
        </mc:Choice>
        <mc:Fallback>
          <p:pic>
            <p:nvPicPr>
              <p:cNvPr id="51" name="Ink 5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17157" y="4219240"/>
                <a:ext cx="926638" cy="17566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684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PD-K02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of the Day (PD)</dc:title>
  <dc:creator>Windows User</dc:creator>
  <cp:lastModifiedBy>luamiinnes1379@gmail.com</cp:lastModifiedBy>
  <cp:revision>6</cp:revision>
  <dcterms:created xsi:type="dcterms:W3CDTF">2016-09-08T18:48:26Z</dcterms:created>
  <dcterms:modified xsi:type="dcterms:W3CDTF">2016-10-13T16:52:28Z</dcterms:modified>
</cp:coreProperties>
</file>