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2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0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4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1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5FAF-6028-427D-9391-E00BC04C639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PD-K01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230563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Review:</a:t>
            </a:r>
          </a:p>
          <a:p>
            <a:pPr marL="0" indent="0">
              <a:buNone/>
            </a:pPr>
            <a:r>
              <a:rPr lang="en-US" dirty="0"/>
              <a:t>A certain airplane has an acceleration of 15.0m/s</a:t>
            </a:r>
            <a:r>
              <a:rPr lang="en-US" baseline="30000" dirty="0"/>
              <a:t>2</a:t>
            </a:r>
            <a:r>
              <a:rPr lang="en-US" dirty="0"/>
              <a:t>. How far down the runway will it </a:t>
            </a:r>
            <a:r>
              <a:rPr lang="en-US"/>
              <a:t>travel during the 2.5s?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4127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PD-Kinematics</a:t>
            </a:r>
          </a:p>
        </p:txBody>
      </p:sp>
    </p:spTree>
    <p:extLst>
      <p:ext uri="{BB962C8B-B14F-4D97-AF65-F5344CB8AC3E}">
        <p14:creationId xmlns:p14="http://schemas.microsoft.com/office/powerpoint/2010/main" val="139684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PD-K01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of the Day (PD)</dc:title>
  <dc:creator>Windows User</dc:creator>
  <cp:lastModifiedBy>luamiinnes1379@gmail.com</cp:lastModifiedBy>
  <cp:revision>4</cp:revision>
  <dcterms:created xsi:type="dcterms:W3CDTF">2016-09-08T18:48:26Z</dcterms:created>
  <dcterms:modified xsi:type="dcterms:W3CDTF">2016-10-11T15:22:36Z</dcterms:modified>
</cp:coreProperties>
</file>