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54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87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29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2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85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5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0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67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82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00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58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47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BD02-FCAD-4AEB-9C55-6E3659D3D81B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D219-3586-4591-8DE5-7E972A14B2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78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Corrections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633222" indent="-514350">
              <a:buFont typeface="+mj-lt"/>
              <a:buAutoNum type="arabicParenR"/>
            </a:pPr>
            <a:r>
              <a:rPr lang="en-CA" dirty="0"/>
              <a:t>Separate sheet of paper. </a:t>
            </a:r>
            <a:r>
              <a:rPr lang="en-CA" dirty="0"/>
              <a:t>Answers without solutions will be posted. </a:t>
            </a:r>
            <a:endParaRPr lang="en-CA" dirty="0"/>
          </a:p>
          <a:p>
            <a:pPr marL="633222" indent="-514350">
              <a:buFont typeface="+mj-lt"/>
              <a:buAutoNum type="arabicParenR"/>
            </a:pPr>
            <a:r>
              <a:rPr lang="en-CA" dirty="0"/>
              <a:t>Name of quiz/assignment</a:t>
            </a:r>
          </a:p>
          <a:p>
            <a:pPr marL="633222" indent="-514350">
              <a:buFont typeface="+mj-lt"/>
              <a:buAutoNum type="arabicParenR"/>
            </a:pPr>
            <a:r>
              <a:rPr lang="en-CA" dirty="0"/>
              <a:t>For each question</a:t>
            </a:r>
            <a:br>
              <a:rPr lang="en-CA" dirty="0"/>
            </a:br>
            <a:r>
              <a:rPr lang="en-CA" dirty="0"/>
              <a:t>a) Show your solutions for the missing credit</a:t>
            </a:r>
            <a:br>
              <a:rPr lang="en-CA" dirty="0"/>
            </a:br>
            <a:r>
              <a:rPr lang="en-CA" dirty="0"/>
              <a:t>b) One sentence say why you didn’t get full credit for the question</a:t>
            </a:r>
            <a:br>
              <a:rPr lang="en-CA" dirty="0"/>
            </a:br>
            <a:r>
              <a:rPr lang="en-CA" dirty="0"/>
              <a:t>c) For multiple choice, discuss why the correct choice is the best choice.</a:t>
            </a:r>
          </a:p>
          <a:p>
            <a:pPr marL="633222" indent="-514350">
              <a:buFont typeface="+mj-lt"/>
              <a:buAutoNum type="arabicParenR"/>
            </a:pPr>
            <a:r>
              <a:rPr lang="en-CA" dirty="0"/>
              <a:t>At the end of the corrections, suggest what you would do differently next time.</a:t>
            </a:r>
          </a:p>
          <a:p>
            <a:pPr marL="633222" indent="-514350">
              <a:buFont typeface="+mj-lt"/>
              <a:buAutoNum type="arabicParenR"/>
            </a:pPr>
            <a:r>
              <a:rPr lang="en-CA" dirty="0"/>
              <a:t>Submit corrections before you write the unit test</a:t>
            </a:r>
          </a:p>
        </p:txBody>
      </p:sp>
    </p:spTree>
    <p:extLst>
      <p:ext uri="{BB962C8B-B14F-4D97-AF65-F5344CB8AC3E}">
        <p14:creationId xmlns:p14="http://schemas.microsoft.com/office/powerpoint/2010/main" val="247998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Corrections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</dc:title>
  <dc:creator>Windows User</dc:creator>
  <cp:lastModifiedBy>luamiinnes1379@gmail.com</cp:lastModifiedBy>
  <cp:revision>3</cp:revision>
  <dcterms:created xsi:type="dcterms:W3CDTF">2015-10-07T00:23:06Z</dcterms:created>
  <dcterms:modified xsi:type="dcterms:W3CDTF">2016-10-31T16:55:40Z</dcterms:modified>
</cp:coreProperties>
</file>